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16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79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2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04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04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3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09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31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37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84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17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5A060-D91E-47CB-B164-762C2C090767}" type="datetimeFigureOut">
              <a:rPr lang="ru-RU" smtClean="0"/>
              <a:t>01.02.2026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A1767-435B-4853-9F12-D10C726591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605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46218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39788" y="1281386"/>
            <a:ext cx="5157787" cy="452437"/>
          </a:xfrm>
        </p:spPr>
        <p:txBody>
          <a:bodyPr/>
          <a:lstStyle/>
          <a:p>
            <a:r>
              <a:rPr lang="ru-RU" dirty="0" smtClean="0"/>
              <a:t>Клиент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157787" cy="4498975"/>
          </a:xfrm>
        </p:spPr>
        <p:txBody>
          <a:bodyPr/>
          <a:lstStyle/>
          <a:p>
            <a:r>
              <a:rPr lang="en-US" sz="2400" dirty="0" smtClean="0"/>
              <a:t>Sender</a:t>
            </a:r>
          </a:p>
          <a:p>
            <a:r>
              <a:rPr lang="en-US" sz="2400" dirty="0" smtClean="0"/>
              <a:t>Runner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ru-RU" sz="2000" dirty="0" smtClean="0"/>
              <a:t>Вспомогательные:</a:t>
            </a:r>
          </a:p>
          <a:p>
            <a:pPr marL="0" indent="0">
              <a:buNone/>
            </a:pPr>
            <a:r>
              <a:rPr lang="en-US" sz="2000" dirty="0" err="1" smtClean="0"/>
              <a:t>MyInterrupter</a:t>
            </a:r>
            <a:endParaRPr lang="ru-RU" sz="2000" dirty="0"/>
          </a:p>
          <a:p>
            <a:pPr marL="0" indent="0">
              <a:buNone/>
            </a:pPr>
            <a:r>
              <a:rPr lang="en-US" sz="2000" dirty="0" err="1" smtClean="0"/>
              <a:t>VideoCapturingException</a:t>
            </a:r>
            <a:r>
              <a:rPr lang="en-US" sz="2000" dirty="0" smtClean="0"/>
              <a:t>(Exception)</a:t>
            </a:r>
            <a:r>
              <a:rPr lang="ru-RU" sz="2000" dirty="0" smtClean="0"/>
              <a:t> </a:t>
            </a:r>
            <a:r>
              <a:rPr lang="en-US" sz="2000" dirty="0" err="1" smtClean="0"/>
              <a:t>SenderExecutionException</a:t>
            </a:r>
            <a:r>
              <a:rPr lang="en-US" sz="2000" dirty="0" smtClean="0"/>
              <a:t>(Exception) </a:t>
            </a:r>
            <a:r>
              <a:rPr lang="en-US" sz="2000" dirty="0" err="1" smtClean="0"/>
              <a:t>SenderWrongNameException</a:t>
            </a:r>
            <a:r>
              <a:rPr lang="en-US" sz="2000" dirty="0" smtClean="0"/>
              <a:t>(Exception)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>
          <a:xfrm>
            <a:off x="6172200" y="1281386"/>
            <a:ext cx="5183188" cy="457335"/>
          </a:xfrm>
        </p:spPr>
        <p:txBody>
          <a:bodyPr/>
          <a:lstStyle/>
          <a:p>
            <a:r>
              <a:rPr lang="ru-RU" dirty="0" smtClean="0"/>
              <a:t>Сервер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4"/>
          </p:nvPr>
        </p:nvSpPr>
        <p:spPr>
          <a:xfrm>
            <a:off x="6172200" y="1690688"/>
            <a:ext cx="5183188" cy="449897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ServerNN</a:t>
            </a:r>
            <a:endParaRPr lang="en-US" sz="2400" dirty="0"/>
          </a:p>
          <a:p>
            <a:r>
              <a:rPr lang="en-US" sz="2400" dirty="0" err="1"/>
              <a:t>ServerReciever</a:t>
            </a:r>
            <a:endParaRPr lang="en-US" sz="2400" dirty="0"/>
          </a:p>
          <a:p>
            <a:r>
              <a:rPr lang="en-US" sz="2400" dirty="0" err="1" smtClean="0"/>
              <a:t>ServerSender</a:t>
            </a:r>
            <a:endParaRPr lang="en-US" sz="2400" dirty="0" smtClean="0"/>
          </a:p>
          <a:p>
            <a:r>
              <a:rPr lang="en-US" sz="2400" dirty="0" err="1" smtClean="0"/>
              <a:t>DataSource</a:t>
            </a:r>
            <a:endParaRPr lang="en-US" sz="2400" dirty="0"/>
          </a:p>
          <a:p>
            <a:r>
              <a:rPr lang="en-US" sz="2400" dirty="0"/>
              <a:t>Runner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ru-RU" sz="2000" dirty="0" smtClean="0"/>
              <a:t>Вспомогательные:</a:t>
            </a:r>
          </a:p>
          <a:p>
            <a:pPr marL="0" indent="0">
              <a:buNone/>
            </a:pPr>
            <a:r>
              <a:rPr lang="en-US" sz="2000" dirty="0" err="1" smtClean="0"/>
              <a:t>StatStruct</a:t>
            </a:r>
            <a:endParaRPr lang="ru-RU" sz="2000" dirty="0" smtClean="0"/>
          </a:p>
          <a:p>
            <a:pPr marL="0" indent="0">
              <a:buNone/>
            </a:pPr>
            <a:r>
              <a:rPr lang="en-US" sz="2000" dirty="0" smtClean="0"/>
              <a:t>Timer</a:t>
            </a:r>
            <a:endParaRPr lang="ru-RU" sz="2000" dirty="0" smtClean="0"/>
          </a:p>
          <a:p>
            <a:pPr marL="0" indent="0">
              <a:buNone/>
            </a:pPr>
            <a:r>
              <a:rPr lang="en-US" sz="2000" dirty="0" smtClean="0"/>
              <a:t>element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en-US" sz="2000" dirty="0" err="1" smtClean="0"/>
              <a:t>EndpointAction</a:t>
            </a:r>
            <a:endParaRPr lang="ru-RU" sz="2000" dirty="0" smtClean="0"/>
          </a:p>
          <a:p>
            <a:pPr marL="0" indent="0">
              <a:buNone/>
            </a:pPr>
            <a:r>
              <a:rPr lang="en-US" sz="2000" dirty="0" err="1" smtClean="0"/>
              <a:t>MyInterrupter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532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Запуск</a:t>
            </a:r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1061" y="1690688"/>
            <a:ext cx="9869878" cy="2095549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61061" y="3786238"/>
            <a:ext cx="9857003" cy="26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4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248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 обработки изображений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3094" y="1825625"/>
            <a:ext cx="2705802" cy="4351338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324880"/>
            <a:ext cx="5181600" cy="2914650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736" y="1825625"/>
            <a:ext cx="2203624" cy="44139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443407"/>
            <a:ext cx="246888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4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27" y="3021874"/>
            <a:ext cx="4928351" cy="35383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6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Веб-интерфейс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13" y="2869398"/>
            <a:ext cx="3718862" cy="38432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621" y="295458"/>
            <a:ext cx="3447505" cy="47992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767" y="365126"/>
            <a:ext cx="2963652" cy="21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 результатов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4549" y="1825625"/>
            <a:ext cx="4368901" cy="4351338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4824" y="1825625"/>
            <a:ext cx="44163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</a:t>
            </a:r>
            <a:endParaRPr lang="ru-RU" dirty="0"/>
          </a:p>
        </p:txBody>
      </p:sp>
      <p:pic>
        <p:nvPicPr>
          <p:cNvPr id="7" name="Detecting skateboards_ all cameras - Google Chrome 2026-02-01 09-24-5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167272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35</Words>
  <Application>Microsoft Office PowerPoint</Application>
  <PresentationFormat>Широкоэкранный</PresentationFormat>
  <Paragraphs>25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Структура</vt:lpstr>
      <vt:lpstr>Запуск</vt:lpstr>
      <vt:lpstr>Результаты обработки изображений</vt:lpstr>
      <vt:lpstr>Веб-интерфейс</vt:lpstr>
      <vt:lpstr>Получение результатов</vt:lpstr>
      <vt:lpstr>Демонстрация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Структура</dc:title>
  <dc:creator>chekalov.pavel179@yandex.ru</dc:creator>
  <cp:lastModifiedBy>chekalov.pavel179@yandex.ru</cp:lastModifiedBy>
  <cp:revision>6</cp:revision>
  <dcterms:created xsi:type="dcterms:W3CDTF">2026-02-01T05:07:54Z</dcterms:created>
  <dcterms:modified xsi:type="dcterms:W3CDTF">2026-02-01T06:28:18Z</dcterms:modified>
</cp:coreProperties>
</file>